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663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介绍了老年人在十月下旬错峰旅游的情况。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740" y="1340768"/>
            <a:ext cx="11090933" cy="1399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Shao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Qing, a 75-year-old woman, is a farmer from a village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Zhejiang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daughter is over 50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spent a 7-day vacation in Beijing late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October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visited many interesting places, such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Tian’anmen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Square, the Palace Museum and the Summer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Palace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her daughter had a great time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really wonderful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some nice photos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Tian’anmen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Square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them to my friends and tell them my dream of visiting Beijing came true,” Shao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needn’t take a trip in the National Day Golden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finishing farming, we have lots of free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decided to take a trip to Beijing late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October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trips is a good way for us to relax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3.jpg" descr="id:21475014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19142" y="5301208"/>
            <a:ext cx="1861164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279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Actually, they are taking a kind of off-peak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traveling, traveling outside rush-hours, to avoid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overcrowding in the high season for taking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Shao, quite a few old people prefer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更喜欢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take trips late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October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them, off-peak traveling is not the high season for taking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not so many visitors in great places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uncrowded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reason is that the prices of hotels and air tickets are not high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visitors don’t like cold weather, so they are interested in somewhere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Hainan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Guangdong are popular places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to take group trips, because they can ask for help if they don’t feel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if they do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don’t need to think about hotels, food and other things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760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615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took some nice photos on Tian’anmen Square.”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邵青是在天安门广场拍的照片。故选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Shao Qing take some photos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Palace Museum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Summer Palace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Tian’anmen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Square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Great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5901" y="182749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78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8953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uncrowded and comfortable.” “Another reason is that the prices of hotels and air tickets are not high.”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很多老年人选择错峰出游是为了避开拥挤的旅游黄金周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错峰出游既舒适又经济实惠。故选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many old people like off-peak traveling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Uncrowded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cheap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Overcrowded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interesting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Cheap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Uncrowded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uncomfortable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5901" y="175548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6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615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代词指代题。根据画线词前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like to take group trips, because they can ask for help if they don’t feel well.”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“taking group trips”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4187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refer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feeling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warm places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group trips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402" y="1849749"/>
            <a:ext cx="3419178" cy="43931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5901" y="182749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11753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本文主要介绍了很多老年人在十月下旬错峰出游。故选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83213" algn="l"/>
                <a:tab pos="5580063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mainly tell 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October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best time to take trips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best place to visit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to take trips to Beijing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people like to take trips late in October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088" y="1459353"/>
            <a:ext cx="3852577" cy="40395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5901" y="146745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482</Words>
  <Application>Microsoft Office PowerPoint</Application>
  <PresentationFormat>自定义</PresentationFormat>
  <Paragraphs>28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451</cp:revision>
  <dcterms:created xsi:type="dcterms:W3CDTF">2020-11-06T05:24:00Z</dcterms:created>
  <dcterms:modified xsi:type="dcterms:W3CDTF">2025-09-17T07:33:47Z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